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256" r:id="rId2"/>
    <p:sldId id="362" r:id="rId3"/>
    <p:sldId id="571" r:id="rId4"/>
    <p:sldId id="555" r:id="rId5"/>
    <p:sldId id="594" r:id="rId6"/>
    <p:sldId id="595" r:id="rId7"/>
    <p:sldId id="540" r:id="rId8"/>
    <p:sldId id="596" r:id="rId9"/>
    <p:sldId id="557" r:id="rId10"/>
    <p:sldId id="597" r:id="rId11"/>
    <p:sldId id="586" r:id="rId12"/>
    <p:sldId id="598" r:id="rId13"/>
    <p:sldId id="599" r:id="rId14"/>
    <p:sldId id="515" r:id="rId15"/>
    <p:sldId id="600" r:id="rId16"/>
    <p:sldId id="55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EF8"/>
    <a:srgbClr val="D4DFF4"/>
    <a:srgbClr val="F3F6FB"/>
    <a:srgbClr val="D8E2F4"/>
    <a:srgbClr val="CFECCA"/>
    <a:srgbClr val="FFEDB9"/>
    <a:srgbClr val="E1FFFF"/>
    <a:srgbClr val="BFE6B8"/>
    <a:srgbClr val="006600"/>
    <a:srgbClr val="FF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71" autoAdjust="0"/>
  </p:normalViewPr>
  <p:slideViewPr>
    <p:cSldViewPr>
      <p:cViewPr varScale="1">
        <p:scale>
          <a:sx n="87" d="100"/>
          <a:sy n="87" d="100"/>
        </p:scale>
        <p:origin x="-14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08.07.2019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edia/00.sw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hyperlink" Target="media/062-063-03-01-mod/preview.swf" TargetMode="External"/><Relationship Id="rId4" Type="http://schemas.openxmlformats.org/officeDocument/2006/relationships/hyperlink" Target="media/01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График функции (часть 2)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</a:t>
            </a:r>
            <a:r>
              <a:rPr lang="ru-RU" sz="2400" dirty="0" smtClean="0"/>
              <a:t>с.246-247 </a:t>
            </a:r>
            <a:r>
              <a:rPr lang="ru-RU" sz="2400" dirty="0" smtClean="0"/>
              <a:t>– читать; </a:t>
            </a:r>
            <a:r>
              <a:rPr lang="ru-RU" sz="2400" dirty="0" smtClean="0"/>
              <a:t>ВИЗ(3,4); </a:t>
            </a:r>
            <a:r>
              <a:rPr lang="ru-RU" sz="2400" dirty="0" smtClean="0"/>
              <a:t>№ </a:t>
            </a:r>
            <a:r>
              <a:rPr lang="ru-RU" sz="2400" dirty="0" smtClean="0"/>
              <a:t>763(а); 765(а); 766(г).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760"/>
            <a:ext cx="9144000" cy="38404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7379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786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8000"/>
            <a:ext cx="9144000" cy="10058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7726306" y="2730625"/>
            <a:ext cx="612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6056" y="2722159"/>
            <a:ext cx="257824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Не пересекает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2000"/>
            <a:ext cx="9144000" cy="9601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7726306" y="4229753"/>
            <a:ext cx="612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8000" y="4517753"/>
            <a:ext cx="75462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Ось Х – в точках (-4; 0) и (4; 0), ось У – в точке (0; -16). 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1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22585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1748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547664" y="61200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33558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7380312" y="4517586"/>
            <a:ext cx="587009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4509120"/>
            <a:ext cx="388116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А(-3; 0),  В(1; 0),  С(0; -3).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6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24140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0000"/>
            <a:ext cx="9144000" cy="22311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26609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6000"/>
            <a:ext cx="9144000" cy="2368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006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Функция денег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620688"/>
            <a:ext cx="8928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Наверняка, вы слышали популярную фразу «Время – деньги».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Какие параметры и как именно в вашей жизни зависят от наличия карманных денег?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Приведите примеры графиков.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Подумайте, возможны ли отрицательные значения по оси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 возможности поясните графики уравнениями.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Сделайте вывод по получившимся графикам о функции денег в вашей жизни.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707483" y="5301208"/>
            <a:ext cx="3600400" cy="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27947" y="5184000"/>
            <a:ext cx="986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деньги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707483" y="3175233"/>
            <a:ext cx="0" cy="2125975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4859" y="332059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903" y="3449432"/>
            <a:ext cx="4269854" cy="18299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3785653"/>
            <a:chOff x="194038" y="2147263"/>
            <a:chExt cx="4680000" cy="37856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8"/>
              <a:ext cx="4680000" cy="3512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графики конкретных числовых функций;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Значимость функционального аппарата для моделирования реальных ситуаций;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255454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Важно: введение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нового языка,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овладение новой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терминологией и символикой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Обратите внимание 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умение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переформулировать задачу или вопрос, перевести его с языка графиков на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язык функций или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уравнений.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1" y="509933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99426" y="692696"/>
            <a:ext cx="2652896" cy="360000"/>
            <a:chOff x="108000" y="612000"/>
            <a:chExt cx="2652896" cy="36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756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2799426" y="69269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27"/>
          <p:cNvSpPr txBox="1"/>
          <p:nvPr/>
        </p:nvSpPr>
        <p:spPr>
          <a:xfrm>
            <a:off x="3450316" y="692696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</a:t>
            </a:r>
            <a:r>
              <a:rPr lang="ru-RU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) </a:t>
            </a:r>
            <a:r>
              <a:rPr lang="en-US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[-3; 2]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</a:t>
            </a:r>
            <a:r>
              <a:rPr lang="ru-RU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б)</a:t>
            </a:r>
            <a:r>
              <a:rPr lang="en-US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(-8; 0)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в)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[-5;5)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99426" y="1196788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758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9426" y="119678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50316" y="1196788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4; 0; 3.  б) -2 и 2; -3 и 2,5; -3 и 4.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99426" y="1733799"/>
            <a:ext cx="2652896" cy="360000"/>
            <a:chOff x="108000" y="612000"/>
            <a:chExt cx="2652896" cy="36000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762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Скругленный прямоугольник 31">
            <a:hlinkClick r:id="rId2" action="ppaction://hlinkfile"/>
          </p:cNvPr>
          <p:cNvSpPr/>
          <p:nvPr/>
        </p:nvSpPr>
        <p:spPr>
          <a:xfrm>
            <a:off x="2799426" y="1733799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820"/>
            <a:ext cx="9144000" cy="51663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844"/>
            <a:ext cx="9144000" cy="47823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475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9576"/>
            <a:ext cx="9144000" cy="44988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9090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Стр.246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-12441" y="1340768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Пусть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функция задана формулой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у = 4-х</a:t>
            </a:r>
            <a:r>
              <a:rPr lang="ru-RU" sz="28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Эту формулу можно рассматривать как уравнение с двумя переменными. График этого уравнения и является графиком функции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у = 4-х</a:t>
            </a:r>
            <a:r>
              <a:rPr lang="ru-RU" sz="28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8000"/>
            <a:ext cx="9144000" cy="11064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Скругленный прямоугольник 21">
            <a:hlinkClick r:id="rId4" action="ppaction://hlinkfile"/>
          </p:cNvPr>
          <p:cNvSpPr/>
          <p:nvPr/>
        </p:nvSpPr>
        <p:spPr>
          <a:xfrm>
            <a:off x="7092280" y="2204297"/>
            <a:ext cx="144016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график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Скругленный прямоугольник 22">
            <a:hlinkClick r:id="rId5" action="ppaction://hlinkfile"/>
          </p:cNvPr>
          <p:cNvSpPr/>
          <p:nvPr/>
        </p:nvSpPr>
        <p:spPr>
          <a:xfrm>
            <a:off x="179512" y="3933056"/>
            <a:ext cx="2304256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Пример видео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Стр.246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-12441" y="1340768"/>
            <a:ext cx="9144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всякое уравнение с двумя переменными задаёт функцию. Возьмём, например, уравнение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Его графиком является парабола, изображённая на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рисунке.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Проведём к оси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перпендикуляр через точку с абсциссой 4. Он пересечёт параболу в двух точках: (4; 2) и (4; -2), т. е. одному значению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х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равному 4, в этом случае соответствуют сразу два значения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у.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Значит, это не функция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034" y="3068960"/>
            <a:ext cx="3629025" cy="23526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847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237576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РАБОЧАЯ ТЕТРАДЬ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936"/>
            <a:ext cx="9144000" cy="33101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9593</TotalTime>
  <Words>491</Words>
  <Application>Microsoft Office PowerPoint</Application>
  <PresentationFormat>Экран (4:3)</PresentationFormat>
  <Paragraphs>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Математическая разминка</vt:lpstr>
      <vt:lpstr>Математическая разминка</vt:lpstr>
      <vt:lpstr>График функции</vt:lpstr>
      <vt:lpstr>График функции</vt:lpstr>
      <vt:lpstr>Отрабатываем алгоритм</vt:lpstr>
      <vt:lpstr>Отрабатываем алгоритм</vt:lpstr>
      <vt:lpstr>Отрабатываем алгоритм</vt:lpstr>
      <vt:lpstr>Отрабатываем алгоритм</vt:lpstr>
      <vt:lpstr>Отрабатываем алгоритм</vt:lpstr>
      <vt:lpstr>Самостоятельная работа</vt:lpstr>
      <vt:lpstr>Самостоятельная работа</vt:lpstr>
      <vt:lpstr>Функция денег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1403</cp:revision>
  <dcterms:created xsi:type="dcterms:W3CDTF">2015-06-18T09:54:57Z</dcterms:created>
  <dcterms:modified xsi:type="dcterms:W3CDTF">2019-07-08T08:22:48Z</dcterms:modified>
</cp:coreProperties>
</file>